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3"/>
          <p:cNvSpPr txBox="1"/>
          <p:nvPr/>
        </p:nvSpPr>
        <p:spPr>
          <a:xfrm>
            <a:off x="5195423" y="2485255"/>
            <a:ext cx="418921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/>
            <a:r>
              <a:t>10s</a:t>
            </a:r>
            <a:r>
              <a:t>快闪视频，快闪最后一帧黑场</a:t>
            </a:r>
            <a:r>
              <a:t>2s</a:t>
            </a:r>
          </a:p>
        </p:txBody>
      </p:sp>
      <p:pic>
        <p:nvPicPr>
          <p:cNvPr id="113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2080" y="1425132"/>
            <a:ext cx="2400063" cy="4268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 3"/>
          <p:cNvSpPr txBox="1"/>
          <p:nvPr/>
        </p:nvSpPr>
        <p:spPr>
          <a:xfrm>
            <a:off x="5231517" y="2782668"/>
            <a:ext cx="6306766" cy="247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/>
            <a:r>
              <a:t>快闪结束后黑场</a:t>
            </a:r>
            <a:r>
              <a:t>1s</a:t>
            </a:r>
            <a:r>
              <a:t>后，画面显示文字：猜猜我是谁？ （此处文字一个一个字出来，并配有“猜猜我是谁”的音频）</a:t>
            </a:r>
          </a:p>
          <a:p>
            <a:pPr algn="just"/>
          </a:p>
          <a:p>
            <a:pPr algn="just"/>
          </a:p>
          <a:p>
            <a:pPr algn="just"/>
            <a:r>
              <a:t>猜猜我是谁  字体</a:t>
            </a:r>
          </a:p>
          <a:p>
            <a:pPr algn="just"/>
          </a:p>
          <a:p>
            <a:pPr algn="just"/>
          </a:p>
          <a:p>
            <a:pPr algn="just"/>
            <a:r>
              <a:t>1.延迟时间调整为1s</a:t>
            </a:r>
          </a:p>
        </p:txBody>
      </p:sp>
      <p:pic>
        <p:nvPicPr>
          <p:cNvPr id="116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673" y="1425134"/>
            <a:ext cx="2398905" cy="4268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3"/>
          <p:cNvSpPr txBox="1"/>
          <p:nvPr/>
        </p:nvSpPr>
        <p:spPr>
          <a:xfrm>
            <a:off x="5195423" y="2689792"/>
            <a:ext cx="6096001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“猜猜我是谁”音频播放完黑场</a:t>
            </a:r>
            <a:r>
              <a:t>2s</a:t>
            </a:r>
            <a:r>
              <a:t>中，苹果来电铃声先进来，再出当前左侧接听画面</a:t>
            </a:r>
          </a:p>
          <a:p>
            <a:pPr/>
          </a:p>
          <a:p>
            <a:pPr/>
            <a:r>
              <a:t>滑动按钮可以进入到下一场景</a:t>
            </a:r>
          </a:p>
        </p:txBody>
      </p:sp>
      <p:pic>
        <p:nvPicPr>
          <p:cNvPr id="119" name="图片 2" descr="图片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698" y="1281832"/>
            <a:ext cx="2564447" cy="455958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矩形 5"/>
          <p:cNvSpPr txBox="1"/>
          <p:nvPr/>
        </p:nvSpPr>
        <p:spPr>
          <a:xfrm>
            <a:off x="2236339" y="5963470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来接听</a:t>
            </a:r>
          </a:p>
        </p:txBody>
      </p:sp>
      <p:pic>
        <p:nvPicPr>
          <p:cNvPr id="121" name="图片 7" descr="图片 7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2281" y="4881303"/>
            <a:ext cx="2085276" cy="680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3"/>
          <p:cNvSpPr txBox="1"/>
          <p:nvPr/>
        </p:nvSpPr>
        <p:spPr>
          <a:xfrm>
            <a:off x="5195423" y="2689792"/>
            <a:ext cx="6096001" cy="188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接听电话，志林剪影动态效果，并且有语音部分</a:t>
            </a:r>
            <a:r>
              <a:t>“</a:t>
            </a:r>
            <a:r>
              <a:t>让我们一起来看看“好时”黑科技吧</a:t>
            </a:r>
            <a:r>
              <a:t>”  </a:t>
            </a:r>
          </a:p>
          <a:p>
            <a:pPr/>
          </a:p>
          <a:p>
            <a:pPr/>
          </a:p>
          <a:p>
            <a:pPr/>
          </a:p>
          <a:p>
            <a:pPr/>
            <a:r>
              <a:t>1.</a:t>
            </a:r>
            <a:r>
              <a:t>音频替换</a:t>
            </a:r>
          </a:p>
        </p:txBody>
      </p:sp>
      <p:sp>
        <p:nvSpPr>
          <p:cNvPr id="124" name="矩形 5"/>
          <p:cNvSpPr txBox="1"/>
          <p:nvPr/>
        </p:nvSpPr>
        <p:spPr>
          <a:xfrm>
            <a:off x="1875390" y="5927376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滑动进入来接听</a:t>
            </a:r>
          </a:p>
        </p:txBody>
      </p:sp>
      <p:pic>
        <p:nvPicPr>
          <p:cNvPr id="125" name="图片 4" descr="图片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5806" y="1085924"/>
            <a:ext cx="2558227" cy="4548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3"/>
          <p:cNvSpPr txBox="1"/>
          <p:nvPr/>
        </p:nvSpPr>
        <p:spPr>
          <a:xfrm>
            <a:off x="5195423" y="2689792"/>
            <a:ext cx="6096001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志玲剪影跳转到后面，转盘出现，转盘上面是产品礼盒，不再是月饼了。月亮要做成满月。出现三个</a:t>
            </a:r>
            <a:r>
              <a:t>button</a:t>
            </a:r>
            <a:r>
              <a:t>。</a:t>
            </a:r>
            <a:r>
              <a:t>Touch me</a:t>
            </a:r>
            <a:r>
              <a:t>、</a:t>
            </a:r>
            <a:r>
              <a:t>light me</a:t>
            </a:r>
            <a:r>
              <a:t>、点击进入邀请函页面</a:t>
            </a:r>
          </a:p>
          <a:p>
            <a:pPr/>
          </a:p>
          <a:p>
            <a:pPr/>
          </a:p>
          <a:p>
            <a:pPr/>
            <a:r>
              <a:t>1.底部两个按钮替换</a:t>
            </a:r>
          </a:p>
        </p:txBody>
      </p:sp>
      <p:sp>
        <p:nvSpPr>
          <p:cNvPr id="128" name="矩形 5"/>
          <p:cNvSpPr txBox="1"/>
          <p:nvPr/>
        </p:nvSpPr>
        <p:spPr>
          <a:xfrm>
            <a:off x="2621348" y="5927376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转盘</a:t>
            </a:r>
          </a:p>
        </p:txBody>
      </p:sp>
      <p:pic>
        <p:nvPicPr>
          <p:cNvPr id="129" name="图片 18" descr="图片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930" y="1040730"/>
            <a:ext cx="2685459" cy="4776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矩形 3"/>
          <p:cNvSpPr txBox="1"/>
          <p:nvPr/>
        </p:nvSpPr>
        <p:spPr>
          <a:xfrm>
            <a:off x="5195423" y="2689792"/>
            <a:ext cx="6096001" cy="255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点击</a:t>
            </a:r>
            <a:r>
              <a:t>touch me</a:t>
            </a:r>
            <a:r>
              <a:t>转盘转动，放开按钮转到某一个产品礼盒，出现介绍页面并配合相应的语音内容</a:t>
            </a:r>
          </a:p>
          <a:p>
            <a:pPr/>
          </a:p>
          <a:p>
            <a:pPr/>
          </a:p>
          <a:p>
            <a:pPr/>
            <a:r>
              <a:t>1.产品图片替换</a:t>
            </a:r>
          </a:p>
          <a:p>
            <a:pPr/>
            <a:r>
              <a:t>2.bug，随机多一个产品</a:t>
            </a:r>
          </a:p>
          <a:p>
            <a:pPr/>
            <a:r>
              <a:t>3.light me点击隐藏touch me显示内容，点击touch me隐藏light me的月亮发光效果</a:t>
            </a:r>
          </a:p>
        </p:txBody>
      </p:sp>
      <p:sp>
        <p:nvSpPr>
          <p:cNvPr id="132" name="矩形 5"/>
          <p:cNvSpPr txBox="1"/>
          <p:nvPr/>
        </p:nvSpPr>
        <p:spPr>
          <a:xfrm>
            <a:off x="1875390" y="5927376"/>
            <a:ext cx="155186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转盘</a:t>
            </a:r>
            <a:r>
              <a:t>-</a:t>
            </a:r>
            <a:r>
              <a:t>产品展示</a:t>
            </a:r>
          </a:p>
        </p:txBody>
      </p:sp>
      <p:pic>
        <p:nvPicPr>
          <p:cNvPr id="133" name="图片 13" descr="图片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984" y="947855"/>
            <a:ext cx="2685459" cy="4776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图片 16" descr="图片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6966" y="4379486"/>
            <a:ext cx="1990881" cy="1810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图片 21" descr="图片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1961" y="1631906"/>
            <a:ext cx="2348530" cy="148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3"/>
          <p:cNvSpPr txBox="1"/>
          <p:nvPr/>
        </p:nvSpPr>
        <p:spPr>
          <a:xfrm>
            <a:off x="5195423" y="2689791"/>
            <a:ext cx="6096001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点击</a:t>
            </a:r>
            <a:r>
              <a:t>light me </a:t>
            </a:r>
            <a:r>
              <a:t>，满月发光，并出现语音，今年不论晴雨，保证满月在您家</a:t>
            </a:r>
          </a:p>
          <a:p>
            <a:pPr/>
          </a:p>
          <a:p>
            <a:pPr/>
          </a:p>
          <a:p>
            <a:pPr/>
            <a:r>
              <a:t>点击进入邀请函进入邀请函链接</a:t>
            </a:r>
          </a:p>
          <a:p>
            <a:pPr/>
          </a:p>
          <a:p>
            <a:pPr/>
          </a:p>
          <a:p>
            <a:pPr/>
            <a:r>
              <a:t>1.链接替换</a:t>
            </a:r>
          </a:p>
          <a:p>
            <a:pPr/>
            <a:r>
              <a:t>2.iphone 音频无法播放</a:t>
            </a:r>
          </a:p>
        </p:txBody>
      </p:sp>
      <p:sp>
        <p:nvSpPr>
          <p:cNvPr id="138" name="矩形 5"/>
          <p:cNvSpPr txBox="1"/>
          <p:nvPr/>
        </p:nvSpPr>
        <p:spPr>
          <a:xfrm>
            <a:off x="2513061" y="5927376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转盘</a:t>
            </a:r>
          </a:p>
        </p:txBody>
      </p:sp>
      <p:pic>
        <p:nvPicPr>
          <p:cNvPr id="139" name="图片 13" descr="图片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984" y="947855"/>
            <a:ext cx="2685459" cy="4776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561" y="2585555"/>
            <a:ext cx="2953265" cy="2347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图片 8" descr="图片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1683" y="3620530"/>
            <a:ext cx="1878124" cy="1708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